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4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061" autoAdjust="0"/>
  </p:normalViewPr>
  <p:slideViewPr>
    <p:cSldViewPr snapToGrid="0">
      <p:cViewPr varScale="1">
        <p:scale>
          <a:sx n="39" d="100"/>
          <a:sy n="39" d="100"/>
        </p:scale>
        <p:origin x="534" y="7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#.##0_ ;_ * \-#.##0_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.##0_);_(* \(#.##0\);_(* &quot;-&quot;??_);_(@_)">
                  <c:v>1032885</c:v>
                </c:pt>
                <c:pt idx="313" formatCode="_(* #.##0_);_(* \(#.##0\);_(* &quot;-&quot;??_);_(@_)">
                  <c:v>1031563</c:v>
                </c:pt>
                <c:pt idx="314" formatCode="_(* #.##0_);_(* \(#.##0\);_(* &quot;-&quot;??_);_(@_)">
                  <c:v>1031528</c:v>
                </c:pt>
                <c:pt idx="315" formatCode="_(* #.##0_);_(* \(#.##0\);_(* &quot;-&quot;??_);_(@_)">
                  <c:v>1032902</c:v>
                </c:pt>
                <c:pt idx="316" formatCode="_(* #.##0_);_(* \(#.##0\);_(* &quot;-&quot;??_);_(@_)">
                  <c:v>1033385</c:v>
                </c:pt>
                <c:pt idx="317" formatCode="_(* #.##0_);_(* \(#.##0\);_(* &quot;-&quot;??_);_(@_)">
                  <c:v>1035586</c:v>
                </c:pt>
                <c:pt idx="318" formatCode="_(* #.##0_);_(* \(#.##0\);_(* &quot;-&quot;??_);_(@_)">
                  <c:v>1036928</c:v>
                </c:pt>
                <c:pt idx="319" formatCode="_(* #.##0_);_(* \(#.##0\);_(* &quot;-&quot;??_);_(@_)">
                  <c:v>1038024</c:v>
                </c:pt>
                <c:pt idx="320" formatCode="_(* #.##0_);_(* \(#.##0\);_(* &quot;-&quot;??_);_(@_)">
                  <c:v>1039109</c:v>
                </c:pt>
                <c:pt idx="321" formatCode="_(* #.##0_);_(* \(#.##0\);_(* &quot;-&quot;??_);_(@_)">
                  <c:v>1040496</c:v>
                </c:pt>
                <c:pt idx="322" formatCode="_(* #.##0_);_(* \(#.##0\);_(* &quot;-&quot;??_);_(@_)">
                  <c:v>1038008</c:v>
                </c:pt>
                <c:pt idx="323" formatCode="_(* #.##0_);_(* \(#.##0\);_(* &quot;-&quot;??_);_(@_)">
                  <c:v>1037002</c:v>
                </c:pt>
                <c:pt idx="324" formatCode="_(* #.##0_);_(* \(#.##0\);_(* &quot;-&quot;??_);_(@_)">
                  <c:v>1031785</c:v>
                </c:pt>
                <c:pt idx="325" formatCode="_(* #.##0_);_(* \(#.##0\);_(* &quot;-&quot;??_);_(@_)">
                  <c:v>1026336</c:v>
                </c:pt>
                <c:pt idx="326" formatCode="_(* #.##0_);_(* \(#.##0\);_(* &quot;-&quot;??_);_(@_)">
                  <c:v>1022290</c:v>
                </c:pt>
                <c:pt idx="327" formatCode="_(* #.##0_);_(* \(#.##0\);_(* &quot;-&quot;??_);_(@_)">
                  <c:v>1016604</c:v>
                </c:pt>
                <c:pt idx="328" formatCode="_(* #.##0_);_(* \(#.##0\);_(* &quot;-&quot;??_);_(@_)">
                  <c:v>1013058</c:v>
                </c:pt>
                <c:pt idx="329" formatCode="_(* #.##0_);_(* \(#.##0\);_(* &quot;-&quot;??_);_(@_)">
                  <c:v>1011678</c:v>
                </c:pt>
                <c:pt idx="330" formatCode="_(* #.##0_);_(* \(#.##0\);_(* &quot;-&quot;??_);_(@_)">
                  <c:v>1009635</c:v>
                </c:pt>
                <c:pt idx="331" formatCode="_(* #.##0_);_(* \(#.##0\);_(* &quot;-&quot;??_);_(@_)">
                  <c:v>1011811</c:v>
                </c:pt>
                <c:pt idx="332" formatCode="_(* #.##0_);_(* \(#.##0\);_(* &quot;-&quot;??_);_(@_)">
                  <c:v>1012677</c:v>
                </c:pt>
                <c:pt idx="333" formatCode="_(* #.##0_);_(* \(#.##0\);_(* &quot;-&quot;??_);_(@_)">
                  <c:v>1012124</c:v>
                </c:pt>
                <c:pt idx="334" formatCode="_(* #.##0_);_(* \(#.##0\);_(* &quot;-&quot;??_);_(@_)">
                  <c:v>1011547</c:v>
                </c:pt>
                <c:pt idx="335" formatCode="_(* #.##0_);_(* \(#.##0\);_(* &quot;-&quot;??_);_(@_)">
                  <c:v>1010749</c:v>
                </c:pt>
                <c:pt idx="336" formatCode="_(* #.##0_);_(* \(#.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.##0_);_(* \(#.##0\);_(* &quot;-&quot;??_);_(@_)">
                  <c:v>1000703</c:v>
                </c:pt>
                <c:pt idx="340" formatCode="_(* #.##0_);_(* \(#.##0\);_(* &quot;-&quot;??_);_(@_)">
                  <c:v>999933</c:v>
                </c:pt>
                <c:pt idx="341" formatCode="_(* #.##0_);_(* \(#.##0\);_(* &quot;-&quot;??_);_(@_)">
                  <c:v>999163</c:v>
                </c:pt>
                <c:pt idx="342" formatCode="_(* #.##0_);_(* \(#.##0\);_(* &quot;-&quot;??_);_(@_)">
                  <c:v>997371.98409141833</c:v>
                </c:pt>
                <c:pt idx="343" formatCode="_(* #.##0_);_(* \(#.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08836535867908E-2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6.4772582887708376E-3"/>
                  <c:y val="-0.4234961923360204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1/12/2025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1/12/2025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Diciembre 2025</a:t>
            </a:r>
            <a:endParaRPr lang="es-AR" sz="36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174982" y="1964909"/>
            <a:ext cx="20307227" cy="3976388"/>
            <a:chOff x="-89625" y="2037840"/>
            <a:chExt cx="20307227" cy="3976388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559842" y="4229322"/>
              <a:ext cx="3657760" cy="178490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20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20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20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20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20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20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20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20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20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853103"/>
              </p:ext>
            </p:extLst>
          </p:nvPr>
        </p:nvGraphicFramePr>
        <p:xfrm>
          <a:off x="2063347" y="5389332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0119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5400" b="1" dirty="0">
                <a:solidFill>
                  <a:prstClr val="white"/>
                </a:solidFill>
                <a:latin typeface="Aptos" panose="020B0004020202020204" pitchFamily="34" charset="0"/>
              </a:rPr>
              <a:t>87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.629.423*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$ 38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.946.415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.683.019*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58.419.605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85314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537.849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6442</TotalTime>
  <Words>1988</Words>
  <Application>Microsoft Office PowerPoint</Application>
  <PresentationFormat>Personalizado</PresentationFormat>
  <Paragraphs>552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Manuela Daniluk</cp:lastModifiedBy>
  <cp:revision>288</cp:revision>
  <cp:lastPrinted>2025-04-28T17:12:10Z</cp:lastPrinted>
  <dcterms:created xsi:type="dcterms:W3CDTF">2023-09-12T19:17:28Z</dcterms:created>
  <dcterms:modified xsi:type="dcterms:W3CDTF">2025-12-01T12:48:15Z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